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59"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405"/>
  </p:normalViewPr>
  <p:slideViewPr>
    <p:cSldViewPr snapToGrid="0" snapToObjects="1">
      <p:cViewPr>
        <p:scale>
          <a:sx n="77" d="100"/>
          <a:sy n="77" d="100"/>
        </p:scale>
        <p:origin x="1152" y="1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0557E-FF99-3D4C-B818-B0099E7B73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7CF0CA-6F51-CE49-94C8-B07304C54F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00E3E5-BFEB-4649-9CD0-B8533BCCFDAF}"/>
              </a:ext>
            </a:extLst>
          </p:cNvPr>
          <p:cNvSpPr>
            <a:spLocks noGrp="1"/>
          </p:cNvSpPr>
          <p:nvPr>
            <p:ph type="dt" sz="half" idx="10"/>
          </p:nvPr>
        </p:nvSpPr>
        <p:spPr/>
        <p:txBody>
          <a:bodyPr/>
          <a:lstStyle/>
          <a:p>
            <a:fld id="{9EF54F8E-1CAD-BE4D-B88B-168BB1F86EC2}" type="datetimeFigureOut">
              <a:rPr lang="en-US" smtClean="0"/>
              <a:t>12/1/19</a:t>
            </a:fld>
            <a:endParaRPr lang="en-US"/>
          </a:p>
        </p:txBody>
      </p:sp>
      <p:sp>
        <p:nvSpPr>
          <p:cNvPr id="5" name="Footer Placeholder 4">
            <a:extLst>
              <a:ext uri="{FF2B5EF4-FFF2-40B4-BE49-F238E27FC236}">
                <a16:creationId xmlns:a16="http://schemas.microsoft.com/office/drawing/2014/main" id="{0F480518-21ED-FD44-9EF9-D39E845459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2CE664-70AB-7C44-8068-F49350954CEB}"/>
              </a:ext>
            </a:extLst>
          </p:cNvPr>
          <p:cNvSpPr>
            <a:spLocks noGrp="1"/>
          </p:cNvSpPr>
          <p:nvPr>
            <p:ph type="sldNum" sz="quarter" idx="12"/>
          </p:nvPr>
        </p:nvSpPr>
        <p:spPr/>
        <p:txBody>
          <a:bodyPr/>
          <a:lstStyle/>
          <a:p>
            <a:fld id="{4130F29F-4B33-184F-A630-2AE1AD4ECDED}" type="slidenum">
              <a:rPr lang="en-US" smtClean="0"/>
              <a:t>‹#›</a:t>
            </a:fld>
            <a:endParaRPr lang="en-US"/>
          </a:p>
        </p:txBody>
      </p:sp>
    </p:spTree>
    <p:extLst>
      <p:ext uri="{BB962C8B-B14F-4D97-AF65-F5344CB8AC3E}">
        <p14:creationId xmlns:p14="http://schemas.microsoft.com/office/powerpoint/2010/main" val="1380380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E308-FF6B-3D42-BF18-06DAA0C503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D2EB3B-ACF8-E647-9D34-87196DB298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E809A2-F648-A545-809C-5EDD6A6E9548}"/>
              </a:ext>
            </a:extLst>
          </p:cNvPr>
          <p:cNvSpPr>
            <a:spLocks noGrp="1"/>
          </p:cNvSpPr>
          <p:nvPr>
            <p:ph type="dt" sz="half" idx="10"/>
          </p:nvPr>
        </p:nvSpPr>
        <p:spPr/>
        <p:txBody>
          <a:bodyPr/>
          <a:lstStyle/>
          <a:p>
            <a:fld id="{9EF54F8E-1CAD-BE4D-B88B-168BB1F86EC2}" type="datetimeFigureOut">
              <a:rPr lang="en-US" smtClean="0"/>
              <a:t>12/1/19</a:t>
            </a:fld>
            <a:endParaRPr lang="en-US"/>
          </a:p>
        </p:txBody>
      </p:sp>
      <p:sp>
        <p:nvSpPr>
          <p:cNvPr id="5" name="Footer Placeholder 4">
            <a:extLst>
              <a:ext uri="{FF2B5EF4-FFF2-40B4-BE49-F238E27FC236}">
                <a16:creationId xmlns:a16="http://schemas.microsoft.com/office/drawing/2014/main" id="{AC568C83-380F-9F4B-945B-8BF20F2DBA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A54078-55C1-724A-96A3-69BD46EAE75E}"/>
              </a:ext>
            </a:extLst>
          </p:cNvPr>
          <p:cNvSpPr>
            <a:spLocks noGrp="1"/>
          </p:cNvSpPr>
          <p:nvPr>
            <p:ph type="sldNum" sz="quarter" idx="12"/>
          </p:nvPr>
        </p:nvSpPr>
        <p:spPr/>
        <p:txBody>
          <a:bodyPr/>
          <a:lstStyle/>
          <a:p>
            <a:fld id="{4130F29F-4B33-184F-A630-2AE1AD4ECDED}" type="slidenum">
              <a:rPr lang="en-US" smtClean="0"/>
              <a:t>‹#›</a:t>
            </a:fld>
            <a:endParaRPr lang="en-US"/>
          </a:p>
        </p:txBody>
      </p:sp>
    </p:spTree>
    <p:extLst>
      <p:ext uri="{BB962C8B-B14F-4D97-AF65-F5344CB8AC3E}">
        <p14:creationId xmlns:p14="http://schemas.microsoft.com/office/powerpoint/2010/main" val="1446930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0B4851-5F1E-AB48-AA7E-BC84BC5FE9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14E9C7-5EC1-D64C-9E34-85583B799BD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5C97A2-198D-A14B-B458-7BD1076B15B3}"/>
              </a:ext>
            </a:extLst>
          </p:cNvPr>
          <p:cNvSpPr>
            <a:spLocks noGrp="1"/>
          </p:cNvSpPr>
          <p:nvPr>
            <p:ph type="dt" sz="half" idx="10"/>
          </p:nvPr>
        </p:nvSpPr>
        <p:spPr/>
        <p:txBody>
          <a:bodyPr/>
          <a:lstStyle/>
          <a:p>
            <a:fld id="{9EF54F8E-1CAD-BE4D-B88B-168BB1F86EC2}" type="datetimeFigureOut">
              <a:rPr lang="en-US" smtClean="0"/>
              <a:t>12/1/19</a:t>
            </a:fld>
            <a:endParaRPr lang="en-US"/>
          </a:p>
        </p:txBody>
      </p:sp>
      <p:sp>
        <p:nvSpPr>
          <p:cNvPr id="5" name="Footer Placeholder 4">
            <a:extLst>
              <a:ext uri="{FF2B5EF4-FFF2-40B4-BE49-F238E27FC236}">
                <a16:creationId xmlns:a16="http://schemas.microsoft.com/office/drawing/2014/main" id="{BCBCAFB9-AD5D-FF4B-8EE5-E2C6C61FD7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CB2221-80E0-104A-B193-1C9211C6EDF7}"/>
              </a:ext>
            </a:extLst>
          </p:cNvPr>
          <p:cNvSpPr>
            <a:spLocks noGrp="1"/>
          </p:cNvSpPr>
          <p:nvPr>
            <p:ph type="sldNum" sz="quarter" idx="12"/>
          </p:nvPr>
        </p:nvSpPr>
        <p:spPr/>
        <p:txBody>
          <a:bodyPr/>
          <a:lstStyle/>
          <a:p>
            <a:fld id="{4130F29F-4B33-184F-A630-2AE1AD4ECDED}" type="slidenum">
              <a:rPr lang="en-US" smtClean="0"/>
              <a:t>‹#›</a:t>
            </a:fld>
            <a:endParaRPr lang="en-US"/>
          </a:p>
        </p:txBody>
      </p:sp>
    </p:spTree>
    <p:extLst>
      <p:ext uri="{BB962C8B-B14F-4D97-AF65-F5344CB8AC3E}">
        <p14:creationId xmlns:p14="http://schemas.microsoft.com/office/powerpoint/2010/main" val="2209990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6D293-1428-8C45-9BC5-C8845457EA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652498-D467-F943-826F-4F8FC36C86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44E9AD-98EF-F245-B670-747A02B726EF}"/>
              </a:ext>
            </a:extLst>
          </p:cNvPr>
          <p:cNvSpPr>
            <a:spLocks noGrp="1"/>
          </p:cNvSpPr>
          <p:nvPr>
            <p:ph type="dt" sz="half" idx="10"/>
          </p:nvPr>
        </p:nvSpPr>
        <p:spPr/>
        <p:txBody>
          <a:bodyPr/>
          <a:lstStyle/>
          <a:p>
            <a:fld id="{9EF54F8E-1CAD-BE4D-B88B-168BB1F86EC2}" type="datetimeFigureOut">
              <a:rPr lang="en-US" smtClean="0"/>
              <a:t>12/1/19</a:t>
            </a:fld>
            <a:endParaRPr lang="en-US"/>
          </a:p>
        </p:txBody>
      </p:sp>
      <p:sp>
        <p:nvSpPr>
          <p:cNvPr id="5" name="Footer Placeholder 4">
            <a:extLst>
              <a:ext uri="{FF2B5EF4-FFF2-40B4-BE49-F238E27FC236}">
                <a16:creationId xmlns:a16="http://schemas.microsoft.com/office/drawing/2014/main" id="{B366D183-5752-7D4E-9FB1-58AF269E7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ED6948-20E4-8A4A-BE01-09DE5BF3D017}"/>
              </a:ext>
            </a:extLst>
          </p:cNvPr>
          <p:cNvSpPr>
            <a:spLocks noGrp="1"/>
          </p:cNvSpPr>
          <p:nvPr>
            <p:ph type="sldNum" sz="quarter" idx="12"/>
          </p:nvPr>
        </p:nvSpPr>
        <p:spPr/>
        <p:txBody>
          <a:bodyPr/>
          <a:lstStyle/>
          <a:p>
            <a:fld id="{4130F29F-4B33-184F-A630-2AE1AD4ECDED}" type="slidenum">
              <a:rPr lang="en-US" smtClean="0"/>
              <a:t>‹#›</a:t>
            </a:fld>
            <a:endParaRPr lang="en-US"/>
          </a:p>
        </p:txBody>
      </p:sp>
    </p:spTree>
    <p:extLst>
      <p:ext uri="{BB962C8B-B14F-4D97-AF65-F5344CB8AC3E}">
        <p14:creationId xmlns:p14="http://schemas.microsoft.com/office/powerpoint/2010/main" val="324291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F6C0-07AE-8345-B43A-96CB650B3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8652A3-1653-E74D-9243-3CEF656C7C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26E6BCD-FAF3-104D-B186-E4C010A14727}"/>
              </a:ext>
            </a:extLst>
          </p:cNvPr>
          <p:cNvSpPr>
            <a:spLocks noGrp="1"/>
          </p:cNvSpPr>
          <p:nvPr>
            <p:ph type="dt" sz="half" idx="10"/>
          </p:nvPr>
        </p:nvSpPr>
        <p:spPr/>
        <p:txBody>
          <a:bodyPr/>
          <a:lstStyle/>
          <a:p>
            <a:fld id="{9EF54F8E-1CAD-BE4D-B88B-168BB1F86EC2}" type="datetimeFigureOut">
              <a:rPr lang="en-US" smtClean="0"/>
              <a:t>12/1/19</a:t>
            </a:fld>
            <a:endParaRPr lang="en-US"/>
          </a:p>
        </p:txBody>
      </p:sp>
      <p:sp>
        <p:nvSpPr>
          <p:cNvPr id="5" name="Footer Placeholder 4">
            <a:extLst>
              <a:ext uri="{FF2B5EF4-FFF2-40B4-BE49-F238E27FC236}">
                <a16:creationId xmlns:a16="http://schemas.microsoft.com/office/drawing/2014/main" id="{FBD149C8-FDEA-8D43-BAB5-FA990C714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D9B8E6-2412-3B49-A651-951C87E72678}"/>
              </a:ext>
            </a:extLst>
          </p:cNvPr>
          <p:cNvSpPr>
            <a:spLocks noGrp="1"/>
          </p:cNvSpPr>
          <p:nvPr>
            <p:ph type="sldNum" sz="quarter" idx="12"/>
          </p:nvPr>
        </p:nvSpPr>
        <p:spPr/>
        <p:txBody>
          <a:bodyPr/>
          <a:lstStyle/>
          <a:p>
            <a:fld id="{4130F29F-4B33-184F-A630-2AE1AD4ECDED}" type="slidenum">
              <a:rPr lang="en-US" smtClean="0"/>
              <a:t>‹#›</a:t>
            </a:fld>
            <a:endParaRPr lang="en-US"/>
          </a:p>
        </p:txBody>
      </p:sp>
    </p:spTree>
    <p:extLst>
      <p:ext uri="{BB962C8B-B14F-4D97-AF65-F5344CB8AC3E}">
        <p14:creationId xmlns:p14="http://schemas.microsoft.com/office/powerpoint/2010/main" val="3840565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798E8-6C64-2E4D-99F8-E414FEF13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1A6823-7C69-4545-92E9-C3B72E4926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891102-D0BA-8B43-B956-9C755B987B3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A727BF-5332-8840-8204-B833AD29EDFF}"/>
              </a:ext>
            </a:extLst>
          </p:cNvPr>
          <p:cNvSpPr>
            <a:spLocks noGrp="1"/>
          </p:cNvSpPr>
          <p:nvPr>
            <p:ph type="dt" sz="half" idx="10"/>
          </p:nvPr>
        </p:nvSpPr>
        <p:spPr/>
        <p:txBody>
          <a:bodyPr/>
          <a:lstStyle/>
          <a:p>
            <a:fld id="{9EF54F8E-1CAD-BE4D-B88B-168BB1F86EC2}" type="datetimeFigureOut">
              <a:rPr lang="en-US" smtClean="0"/>
              <a:t>12/1/19</a:t>
            </a:fld>
            <a:endParaRPr lang="en-US"/>
          </a:p>
        </p:txBody>
      </p:sp>
      <p:sp>
        <p:nvSpPr>
          <p:cNvPr id="6" name="Footer Placeholder 5">
            <a:extLst>
              <a:ext uri="{FF2B5EF4-FFF2-40B4-BE49-F238E27FC236}">
                <a16:creationId xmlns:a16="http://schemas.microsoft.com/office/drawing/2014/main" id="{D7226C93-93AC-7443-8CA1-1117F16BEE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C77B0E-B96D-2A42-A5A2-F2E56147B2A9}"/>
              </a:ext>
            </a:extLst>
          </p:cNvPr>
          <p:cNvSpPr>
            <a:spLocks noGrp="1"/>
          </p:cNvSpPr>
          <p:nvPr>
            <p:ph type="sldNum" sz="quarter" idx="12"/>
          </p:nvPr>
        </p:nvSpPr>
        <p:spPr/>
        <p:txBody>
          <a:bodyPr/>
          <a:lstStyle/>
          <a:p>
            <a:fld id="{4130F29F-4B33-184F-A630-2AE1AD4ECDED}" type="slidenum">
              <a:rPr lang="en-US" smtClean="0"/>
              <a:t>‹#›</a:t>
            </a:fld>
            <a:endParaRPr lang="en-US"/>
          </a:p>
        </p:txBody>
      </p:sp>
    </p:spTree>
    <p:extLst>
      <p:ext uri="{BB962C8B-B14F-4D97-AF65-F5344CB8AC3E}">
        <p14:creationId xmlns:p14="http://schemas.microsoft.com/office/powerpoint/2010/main" val="796851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EC0D2-C302-FA47-A61B-B2FF66CAC8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0E3D28-32F0-AF43-ABE7-28A29461BC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B15DA04-79D2-A147-8B24-B42E56BA536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27EFAD-3664-C445-B2B7-34DAD80A7C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9846E00-10D2-AC4E-A48B-ECFEDBD36E3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73AEDA-36EC-C64C-8FAF-B2688D664C32}"/>
              </a:ext>
            </a:extLst>
          </p:cNvPr>
          <p:cNvSpPr>
            <a:spLocks noGrp="1"/>
          </p:cNvSpPr>
          <p:nvPr>
            <p:ph type="dt" sz="half" idx="10"/>
          </p:nvPr>
        </p:nvSpPr>
        <p:spPr/>
        <p:txBody>
          <a:bodyPr/>
          <a:lstStyle/>
          <a:p>
            <a:fld id="{9EF54F8E-1CAD-BE4D-B88B-168BB1F86EC2}" type="datetimeFigureOut">
              <a:rPr lang="en-US" smtClean="0"/>
              <a:t>12/1/19</a:t>
            </a:fld>
            <a:endParaRPr lang="en-US"/>
          </a:p>
        </p:txBody>
      </p:sp>
      <p:sp>
        <p:nvSpPr>
          <p:cNvPr id="8" name="Footer Placeholder 7">
            <a:extLst>
              <a:ext uri="{FF2B5EF4-FFF2-40B4-BE49-F238E27FC236}">
                <a16:creationId xmlns:a16="http://schemas.microsoft.com/office/drawing/2014/main" id="{A341BD05-252A-D243-B7C3-E0C69F4A0A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0F03DA-61AD-DD4E-98AD-1B54EDC90702}"/>
              </a:ext>
            </a:extLst>
          </p:cNvPr>
          <p:cNvSpPr>
            <a:spLocks noGrp="1"/>
          </p:cNvSpPr>
          <p:nvPr>
            <p:ph type="sldNum" sz="quarter" idx="12"/>
          </p:nvPr>
        </p:nvSpPr>
        <p:spPr/>
        <p:txBody>
          <a:bodyPr/>
          <a:lstStyle/>
          <a:p>
            <a:fld id="{4130F29F-4B33-184F-A630-2AE1AD4ECDED}" type="slidenum">
              <a:rPr lang="en-US" smtClean="0"/>
              <a:t>‹#›</a:t>
            </a:fld>
            <a:endParaRPr lang="en-US"/>
          </a:p>
        </p:txBody>
      </p:sp>
    </p:spTree>
    <p:extLst>
      <p:ext uri="{BB962C8B-B14F-4D97-AF65-F5344CB8AC3E}">
        <p14:creationId xmlns:p14="http://schemas.microsoft.com/office/powerpoint/2010/main" val="235054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FFF13-0BA4-604C-893A-D742668B14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FB842A-C655-4F41-8041-546A38DF721E}"/>
              </a:ext>
            </a:extLst>
          </p:cNvPr>
          <p:cNvSpPr>
            <a:spLocks noGrp="1"/>
          </p:cNvSpPr>
          <p:nvPr>
            <p:ph type="dt" sz="half" idx="10"/>
          </p:nvPr>
        </p:nvSpPr>
        <p:spPr/>
        <p:txBody>
          <a:bodyPr/>
          <a:lstStyle/>
          <a:p>
            <a:fld id="{9EF54F8E-1CAD-BE4D-B88B-168BB1F86EC2}" type="datetimeFigureOut">
              <a:rPr lang="en-US" smtClean="0"/>
              <a:t>12/1/19</a:t>
            </a:fld>
            <a:endParaRPr lang="en-US"/>
          </a:p>
        </p:txBody>
      </p:sp>
      <p:sp>
        <p:nvSpPr>
          <p:cNvPr id="4" name="Footer Placeholder 3">
            <a:extLst>
              <a:ext uri="{FF2B5EF4-FFF2-40B4-BE49-F238E27FC236}">
                <a16:creationId xmlns:a16="http://schemas.microsoft.com/office/drawing/2014/main" id="{18C9898B-541E-EA46-A72B-0E5CDC4E78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828D74-E6B4-3E4C-A319-12148F2C9B53}"/>
              </a:ext>
            </a:extLst>
          </p:cNvPr>
          <p:cNvSpPr>
            <a:spLocks noGrp="1"/>
          </p:cNvSpPr>
          <p:nvPr>
            <p:ph type="sldNum" sz="quarter" idx="12"/>
          </p:nvPr>
        </p:nvSpPr>
        <p:spPr/>
        <p:txBody>
          <a:bodyPr/>
          <a:lstStyle/>
          <a:p>
            <a:fld id="{4130F29F-4B33-184F-A630-2AE1AD4ECDED}" type="slidenum">
              <a:rPr lang="en-US" smtClean="0"/>
              <a:t>‹#›</a:t>
            </a:fld>
            <a:endParaRPr lang="en-US"/>
          </a:p>
        </p:txBody>
      </p:sp>
    </p:spTree>
    <p:extLst>
      <p:ext uri="{BB962C8B-B14F-4D97-AF65-F5344CB8AC3E}">
        <p14:creationId xmlns:p14="http://schemas.microsoft.com/office/powerpoint/2010/main" val="4131297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CDF77B-DEE5-D340-B413-AE604DC433B5}"/>
              </a:ext>
            </a:extLst>
          </p:cNvPr>
          <p:cNvSpPr>
            <a:spLocks noGrp="1"/>
          </p:cNvSpPr>
          <p:nvPr>
            <p:ph type="dt" sz="half" idx="10"/>
          </p:nvPr>
        </p:nvSpPr>
        <p:spPr/>
        <p:txBody>
          <a:bodyPr/>
          <a:lstStyle/>
          <a:p>
            <a:fld id="{9EF54F8E-1CAD-BE4D-B88B-168BB1F86EC2}" type="datetimeFigureOut">
              <a:rPr lang="en-US" smtClean="0"/>
              <a:t>12/1/19</a:t>
            </a:fld>
            <a:endParaRPr lang="en-US"/>
          </a:p>
        </p:txBody>
      </p:sp>
      <p:sp>
        <p:nvSpPr>
          <p:cNvPr id="3" name="Footer Placeholder 2">
            <a:extLst>
              <a:ext uri="{FF2B5EF4-FFF2-40B4-BE49-F238E27FC236}">
                <a16:creationId xmlns:a16="http://schemas.microsoft.com/office/drawing/2014/main" id="{961B44AB-6330-D048-A27F-E3FA4AEB7F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D64412-680F-B940-AE3B-C10D5C98499D}"/>
              </a:ext>
            </a:extLst>
          </p:cNvPr>
          <p:cNvSpPr>
            <a:spLocks noGrp="1"/>
          </p:cNvSpPr>
          <p:nvPr>
            <p:ph type="sldNum" sz="quarter" idx="12"/>
          </p:nvPr>
        </p:nvSpPr>
        <p:spPr/>
        <p:txBody>
          <a:bodyPr/>
          <a:lstStyle/>
          <a:p>
            <a:fld id="{4130F29F-4B33-184F-A630-2AE1AD4ECDED}" type="slidenum">
              <a:rPr lang="en-US" smtClean="0"/>
              <a:t>‹#›</a:t>
            </a:fld>
            <a:endParaRPr lang="en-US"/>
          </a:p>
        </p:txBody>
      </p:sp>
    </p:spTree>
    <p:extLst>
      <p:ext uri="{BB962C8B-B14F-4D97-AF65-F5344CB8AC3E}">
        <p14:creationId xmlns:p14="http://schemas.microsoft.com/office/powerpoint/2010/main" val="1274070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45D75-412F-8A49-8584-34EF3F9257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DA4D95-28EA-3B41-803A-C23ECABEDF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339158-5AF0-8D4D-81FA-36C3448B44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216BCB-4C10-5B40-9A69-09FE761476C2}"/>
              </a:ext>
            </a:extLst>
          </p:cNvPr>
          <p:cNvSpPr>
            <a:spLocks noGrp="1"/>
          </p:cNvSpPr>
          <p:nvPr>
            <p:ph type="dt" sz="half" idx="10"/>
          </p:nvPr>
        </p:nvSpPr>
        <p:spPr/>
        <p:txBody>
          <a:bodyPr/>
          <a:lstStyle/>
          <a:p>
            <a:fld id="{9EF54F8E-1CAD-BE4D-B88B-168BB1F86EC2}" type="datetimeFigureOut">
              <a:rPr lang="en-US" smtClean="0"/>
              <a:t>12/1/19</a:t>
            </a:fld>
            <a:endParaRPr lang="en-US"/>
          </a:p>
        </p:txBody>
      </p:sp>
      <p:sp>
        <p:nvSpPr>
          <p:cNvPr id="6" name="Footer Placeholder 5">
            <a:extLst>
              <a:ext uri="{FF2B5EF4-FFF2-40B4-BE49-F238E27FC236}">
                <a16:creationId xmlns:a16="http://schemas.microsoft.com/office/drawing/2014/main" id="{7B7ED130-2971-BC46-AF56-A2D8B33A02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E8D0D4-D668-7044-98EA-9AC91B820FEA}"/>
              </a:ext>
            </a:extLst>
          </p:cNvPr>
          <p:cNvSpPr>
            <a:spLocks noGrp="1"/>
          </p:cNvSpPr>
          <p:nvPr>
            <p:ph type="sldNum" sz="quarter" idx="12"/>
          </p:nvPr>
        </p:nvSpPr>
        <p:spPr/>
        <p:txBody>
          <a:bodyPr/>
          <a:lstStyle/>
          <a:p>
            <a:fld id="{4130F29F-4B33-184F-A630-2AE1AD4ECDED}" type="slidenum">
              <a:rPr lang="en-US" smtClean="0"/>
              <a:t>‹#›</a:t>
            </a:fld>
            <a:endParaRPr lang="en-US"/>
          </a:p>
        </p:txBody>
      </p:sp>
    </p:spTree>
    <p:extLst>
      <p:ext uri="{BB962C8B-B14F-4D97-AF65-F5344CB8AC3E}">
        <p14:creationId xmlns:p14="http://schemas.microsoft.com/office/powerpoint/2010/main" val="2267323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82C5-CF44-9A4A-8560-259E62E500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5B8F8E-72AE-9D4E-A6C8-9547894845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8866A2-6E3A-AF40-B3ED-3DE4789D85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110B5A-1635-554F-A4EA-40B04EB0B0D0}"/>
              </a:ext>
            </a:extLst>
          </p:cNvPr>
          <p:cNvSpPr>
            <a:spLocks noGrp="1"/>
          </p:cNvSpPr>
          <p:nvPr>
            <p:ph type="dt" sz="half" idx="10"/>
          </p:nvPr>
        </p:nvSpPr>
        <p:spPr/>
        <p:txBody>
          <a:bodyPr/>
          <a:lstStyle/>
          <a:p>
            <a:fld id="{9EF54F8E-1CAD-BE4D-B88B-168BB1F86EC2}" type="datetimeFigureOut">
              <a:rPr lang="en-US" smtClean="0"/>
              <a:t>12/1/19</a:t>
            </a:fld>
            <a:endParaRPr lang="en-US"/>
          </a:p>
        </p:txBody>
      </p:sp>
      <p:sp>
        <p:nvSpPr>
          <p:cNvPr id="6" name="Footer Placeholder 5">
            <a:extLst>
              <a:ext uri="{FF2B5EF4-FFF2-40B4-BE49-F238E27FC236}">
                <a16:creationId xmlns:a16="http://schemas.microsoft.com/office/drawing/2014/main" id="{8AA06CDC-4C96-E744-A61B-06F727317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B54D2B-C499-994C-8392-72D8C67C88D6}"/>
              </a:ext>
            </a:extLst>
          </p:cNvPr>
          <p:cNvSpPr>
            <a:spLocks noGrp="1"/>
          </p:cNvSpPr>
          <p:nvPr>
            <p:ph type="sldNum" sz="quarter" idx="12"/>
          </p:nvPr>
        </p:nvSpPr>
        <p:spPr/>
        <p:txBody>
          <a:bodyPr/>
          <a:lstStyle/>
          <a:p>
            <a:fld id="{4130F29F-4B33-184F-A630-2AE1AD4ECDED}" type="slidenum">
              <a:rPr lang="en-US" smtClean="0"/>
              <a:t>‹#›</a:t>
            </a:fld>
            <a:endParaRPr lang="en-US"/>
          </a:p>
        </p:txBody>
      </p:sp>
    </p:spTree>
    <p:extLst>
      <p:ext uri="{BB962C8B-B14F-4D97-AF65-F5344CB8AC3E}">
        <p14:creationId xmlns:p14="http://schemas.microsoft.com/office/powerpoint/2010/main" val="3676033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08D875-78D8-3C40-A488-066C0D854B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EF3339-A213-FD4E-A01A-AAFB3C7355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0DF9C-A842-7C44-84F2-19FD5BC94D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F54F8E-1CAD-BE4D-B88B-168BB1F86EC2}" type="datetimeFigureOut">
              <a:rPr lang="en-US" smtClean="0"/>
              <a:t>12/1/19</a:t>
            </a:fld>
            <a:endParaRPr lang="en-US"/>
          </a:p>
        </p:txBody>
      </p:sp>
      <p:sp>
        <p:nvSpPr>
          <p:cNvPr id="5" name="Footer Placeholder 4">
            <a:extLst>
              <a:ext uri="{FF2B5EF4-FFF2-40B4-BE49-F238E27FC236}">
                <a16:creationId xmlns:a16="http://schemas.microsoft.com/office/drawing/2014/main" id="{D900E53E-5F08-BA47-A736-0BAA1B1F7C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A653DB-70E9-3746-AD02-69A3403CCF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30F29F-4B33-184F-A630-2AE1AD4ECDED}" type="slidenum">
              <a:rPr lang="en-US" smtClean="0"/>
              <a:t>‹#›</a:t>
            </a:fld>
            <a:endParaRPr lang="en-US"/>
          </a:p>
        </p:txBody>
      </p:sp>
    </p:spTree>
    <p:extLst>
      <p:ext uri="{BB962C8B-B14F-4D97-AF65-F5344CB8AC3E}">
        <p14:creationId xmlns:p14="http://schemas.microsoft.com/office/powerpoint/2010/main" val="2426385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نتيجة بحث الصور عن ‪falafel‬‏">
            <a:extLst>
              <a:ext uri="{FF2B5EF4-FFF2-40B4-BE49-F238E27FC236}">
                <a16:creationId xmlns:a16="http://schemas.microsoft.com/office/drawing/2014/main" id="{F02B50C4-7E9B-0042-B7FD-0E07FE7CE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280" y="173038"/>
            <a:ext cx="13179558"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4">
            <a:extLst>
              <a:ext uri="{FF2B5EF4-FFF2-40B4-BE49-F238E27FC236}">
                <a16:creationId xmlns:a16="http://schemas.microsoft.com/office/drawing/2014/main" id="{339504BB-7E69-164E-8D36-320A0FBBD2CF}"/>
              </a:ext>
            </a:extLst>
          </p:cNvPr>
          <p:cNvSpPr>
            <a:spLocks noGrp="1"/>
          </p:cNvSpPr>
          <p:nvPr>
            <p:ph type="subTitle" idx="1"/>
          </p:nvPr>
        </p:nvSpPr>
        <p:spPr>
          <a:xfrm>
            <a:off x="-763675" y="4596824"/>
            <a:ext cx="13173389" cy="2185813"/>
          </a:xfrm>
          <a:solidFill>
            <a:schemeClr val="accent1">
              <a:lumMod val="50000"/>
              <a:alpha val="67000"/>
            </a:schemeClr>
          </a:solidFill>
          <a:effectLst>
            <a:outerShdw blurRad="50800" dist="38100" dir="5400000" algn="t" rotWithShape="0">
              <a:prstClr val="black">
                <a:alpha val="40000"/>
              </a:prstClr>
            </a:outerShdw>
          </a:effectLst>
        </p:spPr>
        <p:txBody>
          <a:bodyPr>
            <a:normAutofit/>
          </a:bodyPr>
          <a:lstStyle/>
          <a:p>
            <a:pPr lvl="1" algn="l"/>
            <a:r>
              <a:rPr lang="en-US" sz="3200" b="1" i="1" dirty="0">
                <a:solidFill>
                  <a:schemeClr val="bg1"/>
                </a:solidFill>
              </a:rPr>
              <a:t>Opening a </a:t>
            </a:r>
          </a:p>
          <a:p>
            <a:pPr lvl="1" algn="l"/>
            <a:r>
              <a:rPr lang="en-US" sz="4000" b="1" i="1" dirty="0">
                <a:solidFill>
                  <a:schemeClr val="bg1"/>
                </a:solidFill>
              </a:rPr>
              <a:t>Falafel fast food restaurant </a:t>
            </a:r>
          </a:p>
          <a:p>
            <a:pPr lvl="1" algn="l"/>
            <a:r>
              <a:rPr lang="en-US" sz="3200" b="1" i="1" dirty="0">
                <a:solidFill>
                  <a:schemeClr val="bg1"/>
                </a:solidFill>
              </a:rPr>
              <a:t>in Berlin, Germany</a:t>
            </a:r>
            <a:endParaRPr lang="en-US" sz="3200" dirty="0">
              <a:solidFill>
                <a:schemeClr val="bg1"/>
              </a:solidFill>
            </a:endParaRPr>
          </a:p>
        </p:txBody>
      </p:sp>
    </p:spTree>
    <p:extLst>
      <p:ext uri="{BB962C8B-B14F-4D97-AF65-F5344CB8AC3E}">
        <p14:creationId xmlns:p14="http://schemas.microsoft.com/office/powerpoint/2010/main" val="207928346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8E8-E0F0-D142-938C-1476B9669982}"/>
              </a:ext>
            </a:extLst>
          </p:cNvPr>
          <p:cNvSpPr>
            <a:spLocks noGrp="1"/>
          </p:cNvSpPr>
          <p:nvPr>
            <p:ph type="title"/>
          </p:nvPr>
        </p:nvSpPr>
        <p:spPr>
          <a:xfrm>
            <a:off x="4572000" y="365125"/>
            <a:ext cx="7620000" cy="1325563"/>
          </a:xfrm>
          <a:solidFill>
            <a:schemeClr val="accent1">
              <a:lumMod val="50000"/>
            </a:schemeClr>
          </a:solidFill>
        </p:spPr>
        <p:txBody>
          <a:bodyPr>
            <a:normAutofit/>
          </a:bodyPr>
          <a:lstStyle/>
          <a:p>
            <a:pPr algn="ctr"/>
            <a:r>
              <a:rPr lang="en-US" sz="3500" cap="all" dirty="0">
                <a:solidFill>
                  <a:schemeClr val="bg1"/>
                </a:solidFill>
              </a:rPr>
              <a:t>Vegetarian &amp; oriental Food</a:t>
            </a:r>
          </a:p>
        </p:txBody>
      </p:sp>
      <p:sp>
        <p:nvSpPr>
          <p:cNvPr id="3" name="Content Placeholder 2">
            <a:extLst>
              <a:ext uri="{FF2B5EF4-FFF2-40B4-BE49-F238E27FC236}">
                <a16:creationId xmlns:a16="http://schemas.microsoft.com/office/drawing/2014/main" id="{4853F360-6BD6-E344-9597-ADD0FA135257}"/>
              </a:ext>
            </a:extLst>
          </p:cNvPr>
          <p:cNvSpPr>
            <a:spLocks noGrp="1"/>
          </p:cNvSpPr>
          <p:nvPr>
            <p:ph idx="1"/>
          </p:nvPr>
        </p:nvSpPr>
        <p:spPr>
          <a:xfrm>
            <a:off x="4762918" y="1825625"/>
            <a:ext cx="6590881" cy="4351338"/>
          </a:xfrm>
        </p:spPr>
        <p:txBody>
          <a:bodyPr>
            <a:normAutofit fontScale="92500"/>
          </a:bodyPr>
          <a:lstStyle/>
          <a:p>
            <a:r>
              <a:rPr lang="en-US" dirty="0"/>
              <a:t>Vegetarian food becomes a habit for plenty of people</a:t>
            </a:r>
          </a:p>
          <a:p>
            <a:r>
              <a:rPr lang="en-US" dirty="0"/>
              <a:t>oriental cuisine is also a favorite one sense it serves many vegetarian dishes. </a:t>
            </a:r>
          </a:p>
          <a:p>
            <a:r>
              <a:rPr lang="en-US" dirty="0"/>
              <a:t>For many people, Falafel sandwich or snack is  one of the favorite oriental vegetarian food in European countries like Germany.</a:t>
            </a:r>
          </a:p>
          <a:p>
            <a:r>
              <a:rPr lang="en-US" sz="2600" i="1" dirty="0">
                <a:solidFill>
                  <a:schemeClr val="accent1">
                    <a:lumMod val="50000"/>
                  </a:schemeClr>
                </a:solidFill>
              </a:rPr>
              <a:t> So In the city of Berlin, if an investor is looking to open a new Falafel fast-food restaurant or even a series of restaurant with a special brand, where would you recommend that they open it?</a:t>
            </a:r>
          </a:p>
          <a:p>
            <a:endParaRPr lang="en-US" dirty="0"/>
          </a:p>
          <a:p>
            <a:endParaRPr lang="en-US" dirty="0"/>
          </a:p>
        </p:txBody>
      </p:sp>
      <p:pic>
        <p:nvPicPr>
          <p:cNvPr id="2050" name="Picture 2" descr="صورة ذات صلة">
            <a:extLst>
              <a:ext uri="{FF2B5EF4-FFF2-40B4-BE49-F238E27FC236}">
                <a16:creationId xmlns:a16="http://schemas.microsoft.com/office/drawing/2014/main" id="{D7B36584-063F-7741-AFCC-ED38D3025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04776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نتيجة بحث الصور عن ‪falafel‬‏">
            <a:extLst>
              <a:ext uri="{FF2B5EF4-FFF2-40B4-BE49-F238E27FC236}">
                <a16:creationId xmlns:a16="http://schemas.microsoft.com/office/drawing/2014/main" id="{A47E9617-9BBE-3440-B02F-5B27403ED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6838" y="0"/>
            <a:ext cx="5295162" cy="35973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64ED8E8-E0F0-D142-938C-1476B9669982}"/>
              </a:ext>
            </a:extLst>
          </p:cNvPr>
          <p:cNvSpPr>
            <a:spLocks noGrp="1"/>
          </p:cNvSpPr>
          <p:nvPr>
            <p:ph type="title"/>
          </p:nvPr>
        </p:nvSpPr>
        <p:spPr>
          <a:xfrm>
            <a:off x="0" y="250031"/>
            <a:ext cx="7620000" cy="1325563"/>
          </a:xfrm>
          <a:solidFill>
            <a:schemeClr val="accent1">
              <a:lumMod val="50000"/>
            </a:schemeClr>
          </a:solidFill>
        </p:spPr>
        <p:txBody>
          <a:bodyPr>
            <a:normAutofit/>
          </a:bodyPr>
          <a:lstStyle/>
          <a:p>
            <a:pPr algn="ctr"/>
            <a:r>
              <a:rPr lang="en-US" sz="3500" cap="all" dirty="0">
                <a:solidFill>
                  <a:schemeClr val="bg1"/>
                </a:solidFill>
              </a:rPr>
              <a:t>DATA needed</a:t>
            </a:r>
          </a:p>
        </p:txBody>
      </p:sp>
      <p:sp>
        <p:nvSpPr>
          <p:cNvPr id="3" name="Content Placeholder 2">
            <a:extLst>
              <a:ext uri="{FF2B5EF4-FFF2-40B4-BE49-F238E27FC236}">
                <a16:creationId xmlns:a16="http://schemas.microsoft.com/office/drawing/2014/main" id="{4853F360-6BD6-E344-9597-ADD0FA135257}"/>
              </a:ext>
            </a:extLst>
          </p:cNvPr>
          <p:cNvSpPr>
            <a:spLocks noGrp="1"/>
          </p:cNvSpPr>
          <p:nvPr>
            <p:ph idx="1"/>
          </p:nvPr>
        </p:nvSpPr>
        <p:spPr>
          <a:xfrm>
            <a:off x="170821" y="1825625"/>
            <a:ext cx="6590881" cy="4896722"/>
          </a:xfrm>
        </p:spPr>
        <p:txBody>
          <a:bodyPr>
            <a:normAutofit/>
          </a:bodyPr>
          <a:lstStyle/>
          <a:p>
            <a:pPr marL="0" indent="0">
              <a:buNone/>
            </a:pPr>
            <a:r>
              <a:rPr lang="en-US" dirty="0"/>
              <a:t>• _List of neighborhoods in Berlin. This defines the scope of this project which is confined to the city of Berlin, the capital city of the country of Germany. </a:t>
            </a:r>
          </a:p>
          <a:p>
            <a:pPr marL="0" indent="0">
              <a:buNone/>
            </a:pPr>
            <a:r>
              <a:rPr lang="en-US" dirty="0"/>
              <a:t>• _Latitude and longitude coordinates of those neighborhoods. This is required in order to plot the map and also to get the venue data. </a:t>
            </a:r>
          </a:p>
          <a:p>
            <a:pPr marL="0" indent="0">
              <a:buNone/>
            </a:pPr>
            <a:r>
              <a:rPr lang="en-US" dirty="0"/>
              <a:t>• _Venue data, particularly data related to restaurants. We will use this data to perform clustering on the neighborhoods. </a:t>
            </a:r>
          </a:p>
          <a:p>
            <a:pPr marL="0" indent="0">
              <a:buNone/>
            </a:pPr>
            <a:endParaRPr lang="en-US" dirty="0"/>
          </a:p>
          <a:p>
            <a:endParaRPr lang="en-US" dirty="0"/>
          </a:p>
        </p:txBody>
      </p:sp>
    </p:spTree>
    <p:extLst>
      <p:ext uri="{BB962C8B-B14F-4D97-AF65-F5344CB8AC3E}">
        <p14:creationId xmlns:p14="http://schemas.microsoft.com/office/powerpoint/2010/main" val="637129678"/>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D8E8-E0F0-D142-938C-1476B9669982}"/>
              </a:ext>
            </a:extLst>
          </p:cNvPr>
          <p:cNvSpPr>
            <a:spLocks noGrp="1"/>
          </p:cNvSpPr>
          <p:nvPr>
            <p:ph type="title"/>
          </p:nvPr>
        </p:nvSpPr>
        <p:spPr>
          <a:xfrm>
            <a:off x="1527349" y="239984"/>
            <a:ext cx="8259745" cy="1026110"/>
          </a:xfrm>
          <a:solidFill>
            <a:schemeClr val="accent1">
              <a:lumMod val="50000"/>
            </a:schemeClr>
          </a:solidFill>
        </p:spPr>
        <p:txBody>
          <a:bodyPr>
            <a:normAutofit/>
          </a:bodyPr>
          <a:lstStyle/>
          <a:p>
            <a:pPr algn="ctr"/>
            <a:r>
              <a:rPr lang="en-US" sz="3600" dirty="0">
                <a:solidFill>
                  <a:schemeClr val="bg1"/>
                </a:solidFill>
              </a:rPr>
              <a:t>Current restaurant locations around center</a:t>
            </a:r>
            <a:endParaRPr lang="en-US" sz="3500" cap="all" dirty="0">
              <a:solidFill>
                <a:schemeClr val="bg1"/>
              </a:solidFill>
            </a:endParaRPr>
          </a:p>
        </p:txBody>
      </p:sp>
      <p:pic>
        <p:nvPicPr>
          <p:cNvPr id="7" name="Content Placeholder 6">
            <a:extLst>
              <a:ext uri="{FF2B5EF4-FFF2-40B4-BE49-F238E27FC236}">
                <a16:creationId xmlns:a16="http://schemas.microsoft.com/office/drawing/2014/main" id="{7F1CAF91-4C94-0547-81D4-FFCD3A1E7F37}"/>
              </a:ext>
            </a:extLst>
          </p:cNvPr>
          <p:cNvPicPr>
            <a:picLocks noGrp="1" noChangeAspect="1"/>
          </p:cNvPicPr>
          <p:nvPr>
            <p:ph idx="1"/>
          </p:nvPr>
        </p:nvPicPr>
        <p:blipFill>
          <a:blip r:embed="rId2"/>
          <a:stretch>
            <a:fillRect/>
          </a:stretch>
        </p:blipFill>
        <p:spPr>
          <a:xfrm>
            <a:off x="1568309" y="1564367"/>
            <a:ext cx="8218785" cy="4939615"/>
          </a:xfrm>
        </p:spPr>
      </p:pic>
    </p:spTree>
    <p:extLst>
      <p:ext uri="{BB962C8B-B14F-4D97-AF65-F5344CB8AC3E}">
        <p14:creationId xmlns:p14="http://schemas.microsoft.com/office/powerpoint/2010/main" val="2740318462"/>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C4E841-A8BB-0C42-B4FB-47756F4644EB}"/>
              </a:ext>
            </a:extLst>
          </p:cNvPr>
          <p:cNvPicPr/>
          <p:nvPr/>
        </p:nvPicPr>
        <p:blipFill>
          <a:blip r:embed="rId2" cstate="print">
            <a:alphaModFix amt="20000"/>
            <a:extLst>
              <a:ext uri="{28A0092B-C50C-407E-A947-70E740481C1C}">
                <a14:useLocalDpi xmlns:a14="http://schemas.microsoft.com/office/drawing/2010/main" val="0"/>
              </a:ext>
            </a:extLst>
          </a:blip>
          <a:stretch>
            <a:fillRect/>
          </a:stretch>
        </p:blipFill>
        <p:spPr>
          <a:xfrm>
            <a:off x="2622620" y="1276143"/>
            <a:ext cx="9703428" cy="5581858"/>
          </a:xfrm>
          <a:prstGeom prst="rect">
            <a:avLst/>
          </a:prstGeom>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164ED8E8-E0F0-D142-938C-1476B9669982}"/>
              </a:ext>
            </a:extLst>
          </p:cNvPr>
          <p:cNvSpPr>
            <a:spLocks noGrp="1"/>
          </p:cNvSpPr>
          <p:nvPr>
            <p:ph type="title"/>
          </p:nvPr>
        </p:nvSpPr>
        <p:spPr>
          <a:xfrm>
            <a:off x="0" y="250032"/>
            <a:ext cx="7620000" cy="1026110"/>
          </a:xfrm>
          <a:solidFill>
            <a:schemeClr val="accent1">
              <a:lumMod val="50000"/>
            </a:schemeClr>
          </a:solidFill>
        </p:spPr>
        <p:txBody>
          <a:bodyPr>
            <a:normAutofit/>
          </a:bodyPr>
          <a:lstStyle/>
          <a:p>
            <a:pPr algn="ctr"/>
            <a:r>
              <a:rPr lang="en-US" sz="3600" cap="all" dirty="0">
                <a:solidFill>
                  <a:schemeClr val="bg1"/>
                </a:solidFill>
              </a:rPr>
              <a:t>Conclusion and recommendation</a:t>
            </a:r>
            <a:endParaRPr lang="en-US" sz="3500" cap="all" dirty="0">
              <a:solidFill>
                <a:schemeClr val="bg1"/>
              </a:solidFill>
            </a:endParaRPr>
          </a:p>
        </p:txBody>
      </p:sp>
      <p:sp>
        <p:nvSpPr>
          <p:cNvPr id="3" name="Content Placeholder 2">
            <a:extLst>
              <a:ext uri="{FF2B5EF4-FFF2-40B4-BE49-F238E27FC236}">
                <a16:creationId xmlns:a16="http://schemas.microsoft.com/office/drawing/2014/main" id="{4853F360-6BD6-E344-9597-ADD0FA135257}"/>
              </a:ext>
            </a:extLst>
          </p:cNvPr>
          <p:cNvSpPr>
            <a:spLocks noGrp="1"/>
          </p:cNvSpPr>
          <p:nvPr>
            <p:ph idx="1"/>
          </p:nvPr>
        </p:nvSpPr>
        <p:spPr>
          <a:xfrm>
            <a:off x="80386" y="1443788"/>
            <a:ext cx="11505364" cy="4896722"/>
          </a:xfrm>
        </p:spPr>
        <p:txBody>
          <a:bodyPr>
            <a:normAutofit/>
          </a:bodyPr>
          <a:lstStyle/>
          <a:p>
            <a:r>
              <a:rPr lang="en-US" dirty="0"/>
              <a:t>As a business person, one would be able to set up a restaurant on given spot. This will bring revenue automatically as we have located in very near to core one. We proved this with </a:t>
            </a:r>
            <a:r>
              <a:rPr lang="en-US" dirty="0" err="1"/>
              <a:t>Kmeans</a:t>
            </a:r>
            <a:r>
              <a:rPr lang="en-US" dirty="0"/>
              <a:t>.</a:t>
            </a:r>
          </a:p>
          <a:p>
            <a:r>
              <a:rPr lang="en-US" dirty="0"/>
              <a:t>most of data needs to be extracted from </a:t>
            </a:r>
            <a:r>
              <a:rPr lang="en-US" dirty="0" err="1"/>
              <a:t>googlemaps</a:t>
            </a:r>
            <a:r>
              <a:rPr lang="en-US" dirty="0"/>
              <a:t>. Even though we got somewhat accurate prediction. To be very confident on concluding our output, we may need more data to analyze. More accurate data could be found in German language.</a:t>
            </a:r>
          </a:p>
          <a:p>
            <a:r>
              <a:rPr lang="en-US" dirty="0"/>
              <a:t>Research based on restaurant reviews and menus could be used for future purpose.</a:t>
            </a:r>
          </a:p>
          <a:p>
            <a:endParaRPr lang="en-US" dirty="0"/>
          </a:p>
        </p:txBody>
      </p:sp>
    </p:spTree>
    <p:extLst>
      <p:ext uri="{BB962C8B-B14F-4D97-AF65-F5344CB8AC3E}">
        <p14:creationId xmlns:p14="http://schemas.microsoft.com/office/powerpoint/2010/main" val="2017284034"/>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668BA-9876-1F4F-90F4-F7FFC2D088F3}"/>
              </a:ext>
            </a:extLst>
          </p:cNvPr>
          <p:cNvSpPr>
            <a:spLocks noGrp="1"/>
          </p:cNvSpPr>
          <p:nvPr>
            <p:ph type="title"/>
          </p:nvPr>
        </p:nvSpPr>
        <p:spPr/>
        <p:txBody>
          <a:bodyPr/>
          <a:lstStyle/>
          <a:p>
            <a:endParaRPr lang="en-US"/>
          </a:p>
        </p:txBody>
      </p:sp>
      <p:pic>
        <p:nvPicPr>
          <p:cNvPr id="6148" name="Picture 4" descr="نتيجة بحث الصور عن ‪falafel‬‏">
            <a:extLst>
              <a:ext uri="{FF2B5EF4-FFF2-40B4-BE49-F238E27FC236}">
                <a16:creationId xmlns:a16="http://schemas.microsoft.com/office/drawing/2014/main" id="{F7247F6A-186E-9A4F-B400-E795932858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702"/>
          <a:stretch/>
        </p:blipFill>
        <p:spPr bwMode="auto">
          <a:xfrm>
            <a:off x="0" y="-598516"/>
            <a:ext cx="12192000" cy="817548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نتيجة بحث الصور عن ‪bon appetit‬‏">
            <a:extLst>
              <a:ext uri="{FF2B5EF4-FFF2-40B4-BE49-F238E27FC236}">
                <a16:creationId xmlns:a16="http://schemas.microsoft.com/office/drawing/2014/main" id="{A22B3DE1-A530-794C-A207-F6A03565183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10689"/>
          <a:stretch/>
        </p:blipFill>
        <p:spPr bwMode="auto">
          <a:xfrm>
            <a:off x="171957" y="696424"/>
            <a:ext cx="2854499" cy="198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510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251</Words>
  <Application>Microsoft Macintosh PowerPoint</Application>
  <PresentationFormat>Widescreen</PresentationFormat>
  <Paragraphs>17</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PowerPoint Presentation</vt:lpstr>
      <vt:lpstr>Vegetarian &amp; oriental Food</vt:lpstr>
      <vt:lpstr>DATA needed</vt:lpstr>
      <vt:lpstr>Current restaurant locations around center</vt:lpstr>
      <vt:lpstr>Conclusion and recommendation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Hus Rom</dc:creator>
  <cp:lastModifiedBy>Hus Rom</cp:lastModifiedBy>
  <cp:revision>4</cp:revision>
  <dcterms:created xsi:type="dcterms:W3CDTF">2019-12-01T09:17:03Z</dcterms:created>
  <dcterms:modified xsi:type="dcterms:W3CDTF">2019-12-01T09:46:42Z</dcterms:modified>
</cp:coreProperties>
</file>